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01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ED0172-345C-AEBC-70A4-5CF77AE06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14E53CA-0CD1-3C13-DFD0-13B0FC1B9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F17EE7A-E8DF-FB3A-7171-F292B763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2D1F9F-5356-5B70-AD83-27F85C27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F36AA20-C4B3-0EEA-1DD4-8970A1E5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5549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8DFDB8-D518-164A-5D65-E7D2F0CD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ADCF474-7000-672F-F56F-AB3FD2DA3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F294C10-8772-5D85-DB01-93532B49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F825F2-0E72-C800-5129-9E08AD20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606D91-D8DD-8D0B-5BC9-C0A8B514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4030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0110CAC-52DF-E3DD-DAAE-F2A98BBDB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A6BD6A0-8DAE-0BB7-6E03-59F6B9023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2FE052-43EA-55AF-CC80-45392B70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6CAC2F-90D7-566C-224C-C41050C7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7A590DD-F6CB-00DF-BAD9-268C1FD0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0782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824736-B6E6-9945-EFA8-8F9A2CBF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3DE149-946F-0455-80AC-04CE28A40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7F6AA57-D56D-1FC0-62CC-5F0AB0C1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734C90-677C-2FDC-4843-265DA54A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904E06-0043-95A9-7CA9-C0F74FBD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0332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B8EA60-1FE1-219F-AFEC-72BC5239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EB41873-3ADD-C2F6-EF07-85BEC331E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A8C05C-59B6-03B3-7D91-027E627A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6DB9C1-B270-1F09-0A87-55483F23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4619F8-2AD5-8E7A-5BFE-9F43BC10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110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F8A02B-54DC-6901-B247-E6F40382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C49C9E-DC59-16EA-0520-FAFEAB591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D12531F-AF9B-B798-2D41-322520AAB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2F620E6-E857-F1A7-AE8C-18F643AC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40AF117-3AB0-7288-6A8D-60EF8E8D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D170C6E-827E-EB1A-DE5C-3D20F73E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6277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FE187-A8F3-654A-F4ED-06E01662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FF618B8-D268-FB99-468A-DB97BBA1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CEE601-C92C-8E3E-7E60-6986AC5F3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A36835D-07F6-BBC3-B4EF-FC6111819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58F471F-7C8C-E302-A414-AED2D232F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7D30949-2D6C-ABA0-352D-93CA7655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F98FCAA-BE52-A2AC-F47A-2236FA3E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ECB6810-B7C3-24E2-F7AC-221D3AC3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9562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B01300-52C3-C024-A337-C317187A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97EAA5-DB40-FF1B-EF45-BFEA2D36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1C9DB1A-A3E9-AD1C-C2D5-A42EEABB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7F5C0CA-290B-269D-FE3B-1DBD68E1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798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FFFC81F-039A-407B-AA8B-121C37B2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B490CF4-822B-4EDC-CAC3-AD01EE15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06CD00A-4B45-BE21-57EC-8127C676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488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B68CF8-5A8E-1741-E10A-2721258F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3B2D18-FE41-122A-D2A4-EB8F12BFE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8F50539-0BC5-D2CE-1DD7-ABB6BE415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6BFA75C-3034-4188-9F4A-9EC6D930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D27AEAA-E800-FB39-E065-8854C5D0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9F010A2-62DD-499F-9ED9-1C0C2370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4439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71C172-1724-3BC2-8B87-F49F1FA9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E54A813-3C48-2750-C476-7EB063BED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CB7EA70-7B73-4333-BC3C-CDA8FEB34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D590E1F-5FEE-BC30-8D1A-05596FBB4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3802AF6-7479-3AD7-E899-9E444CD1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9C368-CC4B-4ED5-0D79-2C21A21C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1020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775C0F2-3AFF-3A3B-2273-D848B87B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AC8571-759B-D894-8FCF-D03A08961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D74F9EA-2DA8-0D31-752E-8C2C4989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E1FDB-B5D4-402D-B33A-BA5A4698B311}" type="datetimeFigureOut">
              <a:rPr lang="hu-HU" smtClean="0"/>
              <a:t>2022. 12. 10.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BDA4D7-3B62-A613-5B52-C40AEB091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C70776E-34B4-89C8-F110-4763B4D89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354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585D366B-806D-ED4D-B628-77212223DF56}"/>
              </a:ext>
            </a:extLst>
          </p:cNvPr>
          <p:cNvSpPr txBox="1"/>
          <p:nvPr/>
        </p:nvSpPr>
        <p:spPr>
          <a:xfrm>
            <a:off x="838200" y="2037025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-18"/>
              </a:rPr>
              <a:t>Fénykép fájlok keresése, rendezése </a:t>
            </a:r>
            <a:br>
              <a:rPr lang="hu-HU" sz="40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-18"/>
              </a:rPr>
            </a:br>
            <a:r>
              <a:rPr lang="hu-HU" sz="40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-18"/>
              </a:rPr>
              <a:t>és szűrése EXIF adatok segítségével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70F314A-E3D3-FD62-69A8-F1FA54D7F4A6}"/>
              </a:ext>
            </a:extLst>
          </p:cNvPr>
          <p:cNvSpPr txBox="1"/>
          <p:nvPr/>
        </p:nvSpPr>
        <p:spPr>
          <a:xfrm>
            <a:off x="838198" y="507978"/>
            <a:ext cx="1051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Projektmunka II. GKNB_INTM005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56A507B-AF98-723E-BB6B-A7009DA68448}"/>
              </a:ext>
            </a:extLst>
          </p:cNvPr>
          <p:cNvSpPr txBox="1"/>
          <p:nvPr/>
        </p:nvSpPr>
        <p:spPr>
          <a:xfrm>
            <a:off x="838200" y="4489401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Konzulens: Kálóczi Imre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9C57749-8275-9CE6-C3AD-EE0D3F1922B9}"/>
              </a:ext>
            </a:extLst>
          </p:cNvPr>
          <p:cNvSpPr txBox="1"/>
          <p:nvPr/>
        </p:nvSpPr>
        <p:spPr>
          <a:xfrm>
            <a:off x="838200" y="6018448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Készítette: Adorján András Bálint, </a:t>
            </a:r>
            <a:r>
              <a:rPr lang="hu-HU" sz="2000" b="1" dirty="0" err="1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Jánoki</a:t>
            </a:r>
            <a:r>
              <a:rPr lang="hu-HU" sz="20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Lilla, </a:t>
            </a:r>
            <a:r>
              <a:rPr lang="hu-HU" sz="2000" b="1" dirty="0" err="1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Nátz</a:t>
            </a:r>
            <a:r>
              <a:rPr lang="hu-HU" sz="20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Kornél, Pajor Gergő</a:t>
            </a:r>
          </a:p>
        </p:txBody>
      </p:sp>
    </p:spTree>
    <p:extLst>
      <p:ext uri="{BB962C8B-B14F-4D97-AF65-F5344CB8AC3E}">
        <p14:creationId xmlns:p14="http://schemas.microsoft.com/office/powerpoint/2010/main" val="3368247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EXIF adat kezelés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2D9967-F850-0AE7-831B-5C9BE7926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7" y="2739330"/>
            <a:ext cx="7376799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7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EXIF adat szerkesztés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49A6741-F1C8-54FF-2CFB-F3AA00FE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0" y="2374791"/>
            <a:ext cx="7216765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79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Kép fel- és letöltés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4E51FD0-8E0F-1A87-FAB8-7F62FBE3B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0" y="2522694"/>
            <a:ext cx="6575553" cy="25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3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Architektúra terv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5DAE76C-10C6-D912-9D45-F8DFBEB22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3" y="1868488"/>
            <a:ext cx="7743795" cy="156051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00D47CE-5BEE-9A9A-B8DD-C9E1FC94E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3" y="4166935"/>
            <a:ext cx="6675231" cy="15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36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Fejlesztői 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86600" cy="4789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Kommunikáció: Messenger, Discord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Dokumentáció: MS Word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Fájlok tárolása, verziókövetés: GitHub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Ábrák: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Miro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Fejlesztés: Visual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Adatbázis: Google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749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Adatbázis terv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A1DC71AC-0DC5-2B09-F4FF-B1F408804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601562"/>
              </p:ext>
            </p:extLst>
          </p:nvPr>
        </p:nvGraphicFramePr>
        <p:xfrm>
          <a:off x="838199" y="1690687"/>
          <a:ext cx="6668911" cy="445251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8911">
                  <a:extLst>
                    <a:ext uri="{9D8B030D-6E8A-4147-A177-3AD203B41FA5}">
                      <a16:colId xmlns:a16="http://schemas.microsoft.com/office/drawing/2014/main" val="275114908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sz="20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Relációs séma</a:t>
                      </a:r>
                      <a:endParaRPr lang="hu-HU" sz="2000" b="1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81294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hu-HU" sz="1800" u="sng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MacAddress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881566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hu-HU" sz="1800" u="sng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BodyType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ExpoTime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ExpoProgram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MeteringMode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Software,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FlashMode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1599439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hu-HU" sz="1800" u="sng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Aperture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FocalLength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806278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hu-HU" sz="1800" u="sng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CreateDate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Compression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FileSize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FileType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ColorSpace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669433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USER_BODY 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4266783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BODY_LENS 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7868850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LENS_PICTURE 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22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437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B5A5E67-A815-A808-7700-38DCDDE72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81" y="411530"/>
            <a:ext cx="6764437" cy="60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03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AA6C233-252F-858A-AB78-38C5EB0D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1" y="124178"/>
            <a:ext cx="10916957" cy="660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8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Megszorítások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cím formátuma: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xx:xx:xx:xx:xx:xx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Expozíciós idő: 1/16.000 - végtelen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Rekeszérték: 0 - 32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Fókusztávolság: minimum 0</a:t>
            </a:r>
          </a:p>
        </p:txBody>
      </p:sp>
    </p:spTree>
    <p:extLst>
      <p:ext uri="{BB962C8B-B14F-4D97-AF65-F5344CB8AC3E}">
        <p14:creationId xmlns:p14="http://schemas.microsoft.com/office/powerpoint/2010/main" val="1053681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Tárolt eljárások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CreateUser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AddBody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AddLens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AddPicture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38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Projekt terv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23667" cy="466725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probléma és a projektcél rövid felvázolása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tervezett funkcionalitásai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Szoftveres felépítés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projekt során használni kívánt eszközök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Mérföldkövek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Tevékenységek tervezett kiosztása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Célok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Közös szótár (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Glossary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9741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Továbbfejlesztés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tábla az adatbázisba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Felhasználókezelés kibővítése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 adatok kezelésének kibővítése</a:t>
            </a:r>
          </a:p>
        </p:txBody>
      </p:sp>
    </p:spTree>
    <p:extLst>
      <p:ext uri="{BB962C8B-B14F-4D97-AF65-F5344CB8AC3E}">
        <p14:creationId xmlns:p14="http://schemas.microsoft.com/office/powerpoint/2010/main" val="2884589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424729"/>
            <a:ext cx="7413978" cy="1004271"/>
          </a:xfrm>
        </p:spPr>
        <p:txBody>
          <a:bodyPr>
            <a:normAutofit/>
          </a:bodyPr>
          <a:lstStyle/>
          <a:p>
            <a:pPr algn="ctr"/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89" y="3429000"/>
            <a:ext cx="1701800" cy="79807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Kérdések?</a:t>
            </a:r>
          </a:p>
        </p:txBody>
      </p:sp>
    </p:spTree>
    <p:extLst>
      <p:ext uri="{BB962C8B-B14F-4D97-AF65-F5344CB8AC3E}">
        <p14:creationId xmlns:p14="http://schemas.microsoft.com/office/powerpoint/2010/main" val="3469249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Miért kell közös szótár?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 numCol="2">
            <a:normAutofit lnSpcReduction="10000"/>
          </a:bodyPr>
          <a:lstStyle/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 adat?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Fényképezőgép váz? 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Objektív?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Érzékeny anyag?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Frontlencse?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Gyújtótávolság?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Fókuszálás?</a:t>
            </a: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Expozíció?</a:t>
            </a: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Fényerő?</a:t>
            </a: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Vintage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objektív?</a:t>
            </a: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Rekeszérték?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Nyers fénykép?</a:t>
            </a:r>
          </a:p>
          <a:p>
            <a:pPr>
              <a:lnSpc>
                <a:spcPct val="150000"/>
              </a:lnSpc>
            </a:pP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86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Mik a problémák?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 adatok keletkeznek?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Helyesek az EXIF adatok?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Szerkeszthetőek az EXIF adatok?</a:t>
            </a:r>
          </a:p>
        </p:txBody>
      </p:sp>
    </p:spTree>
    <p:extLst>
      <p:ext uri="{BB962C8B-B14F-4D97-AF65-F5344CB8AC3E}">
        <p14:creationId xmlns:p14="http://schemas.microsoft.com/office/powerpoint/2010/main" val="2753437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E1BEBF7-25B3-3D99-287B-63C74FDB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96" y="0"/>
            <a:ext cx="867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74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Üzleti igény specifikáció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CÉLOK: a fájlok utólagos kereshetősége, rendezhetősége és csoportosíthatósága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Belső érdekeltek: fejlesztők, befektetők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Külső érdekeltek: fényképészek</a:t>
            </a:r>
          </a:p>
        </p:txBody>
      </p:sp>
    </p:spTree>
    <p:extLst>
      <p:ext uri="{BB962C8B-B14F-4D97-AF65-F5344CB8AC3E}">
        <p14:creationId xmlns:p14="http://schemas.microsoft.com/office/powerpoint/2010/main" val="1009288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195F4D0-BE4F-2A1F-B401-1D530230B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04" y="0"/>
            <a:ext cx="6711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3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6DF1B13-FBE5-A206-6583-97B0A5A79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869"/>
            <a:ext cx="12192000" cy="40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43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Követelmények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Funkcionális követelmények 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Termék követelmények (használhatóság, megbízhatóság, rendelkezésre állás, teljesítmény, támogatottság)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Szervezeti követelmények (implementáció)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Külső követelmények (jog és titokvédelem)</a:t>
            </a:r>
          </a:p>
        </p:txBody>
      </p:sp>
    </p:spTree>
    <p:extLst>
      <p:ext uri="{BB962C8B-B14F-4D97-AF65-F5344CB8AC3E}">
        <p14:creationId xmlns:p14="http://schemas.microsoft.com/office/powerpoint/2010/main" val="283524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353</Words>
  <Application>Microsoft Office PowerPoint</Application>
  <PresentationFormat>Szélesvásznú</PresentationFormat>
  <Paragraphs>76</Paragraphs>
  <Slides>21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7" baseType="lpstr">
      <vt:lpstr>Amasis MT Pro Black</vt:lpstr>
      <vt:lpstr>Arial</vt:lpstr>
      <vt:lpstr>Calibri</vt:lpstr>
      <vt:lpstr>Calibri Light</vt:lpstr>
      <vt:lpstr>Times New Roman</vt:lpstr>
      <vt:lpstr>Office-téma</vt:lpstr>
      <vt:lpstr>PowerPoint-bemutató</vt:lpstr>
      <vt:lpstr>Projekt terv</vt:lpstr>
      <vt:lpstr>Miért kell közös szótár?</vt:lpstr>
      <vt:lpstr>Mik a problémák?</vt:lpstr>
      <vt:lpstr>PowerPoint-bemutató</vt:lpstr>
      <vt:lpstr>Üzleti igény specifikáció</vt:lpstr>
      <vt:lpstr>PowerPoint-bemutató</vt:lpstr>
      <vt:lpstr>PowerPoint-bemutató</vt:lpstr>
      <vt:lpstr>Követelmények</vt:lpstr>
      <vt:lpstr>EXIF adat kezelés</vt:lpstr>
      <vt:lpstr>EXIF adat szerkesztés</vt:lpstr>
      <vt:lpstr>Kép fel- és letöltés</vt:lpstr>
      <vt:lpstr>Architektúra terv</vt:lpstr>
      <vt:lpstr>Fejlesztői eszközök</vt:lpstr>
      <vt:lpstr>Adatbázis terv</vt:lpstr>
      <vt:lpstr>PowerPoint-bemutató</vt:lpstr>
      <vt:lpstr>PowerPoint-bemutató</vt:lpstr>
      <vt:lpstr>Megszorítások</vt:lpstr>
      <vt:lpstr>Tárolt eljárások</vt:lpstr>
      <vt:lpstr>Továbbfejlesztés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Adorján András Bálint</dc:creator>
  <cp:lastModifiedBy>Adorján András Bálint</cp:lastModifiedBy>
  <cp:revision>37</cp:revision>
  <dcterms:created xsi:type="dcterms:W3CDTF">2022-12-10T11:40:19Z</dcterms:created>
  <dcterms:modified xsi:type="dcterms:W3CDTF">2022-12-10T18:17:34Z</dcterms:modified>
</cp:coreProperties>
</file>